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2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A59B63-D7BE-4054-918F-78EE23F0C2D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E9BE9FB-DA62-489D-AFFB-EB50F5482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://www.examiner.com/images/blog/EXID29593/images/Quebec_Winter_Carnival_Snow_Sculpture2_-_court_of_Carnaval_de_Queb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590800" cy="2090204"/>
          </a:xfrm>
          <a:prstGeom prst="rect">
            <a:avLst/>
          </a:prstGeom>
          <a:noFill/>
        </p:spPr>
      </p:pic>
      <p:pic>
        <p:nvPicPr>
          <p:cNvPr id="35842" name="Picture 2" descr="http://www.edu.pe.ca/southernkings/Pictures/wintercarnival.gif"/>
          <p:cNvPicPr>
            <a:picLocks noChangeAspect="1" noChangeArrowheads="1"/>
          </p:cNvPicPr>
          <p:nvPr/>
        </p:nvPicPr>
        <p:blipFill>
          <a:blip r:embed="rId3" cstate="print"/>
          <a:srcRect l="14545" r="12727" b="6306"/>
          <a:stretch>
            <a:fillRect/>
          </a:stretch>
        </p:blipFill>
        <p:spPr bwMode="auto">
          <a:xfrm>
            <a:off x="2590800" y="152400"/>
            <a:ext cx="4191000" cy="2971800"/>
          </a:xfrm>
          <a:prstGeom prst="rect">
            <a:avLst/>
          </a:prstGeom>
          <a:noFill/>
        </p:spPr>
      </p:pic>
      <p:pic>
        <p:nvPicPr>
          <p:cNvPr id="35844" name="Picture 4" descr="http://www.jmrmovers.com/canada/images/Quebec-Winter-Carniv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038600"/>
            <a:ext cx="2616200" cy="1962150"/>
          </a:xfrm>
          <a:prstGeom prst="rect">
            <a:avLst/>
          </a:prstGeom>
          <a:noFill/>
        </p:spPr>
      </p:pic>
      <p:pic>
        <p:nvPicPr>
          <p:cNvPr id="35846" name="Picture 6" descr="http://www.airport.ca/images/carnava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43400"/>
            <a:ext cx="2862311" cy="22669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3200400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Broadway" pitchFamily="82" charset="0"/>
              </a:rPr>
              <a:t>le </a:t>
            </a:r>
            <a:r>
              <a:rPr lang="en-US" sz="3200" u="sng" dirty="0" err="1" smtClean="0">
                <a:solidFill>
                  <a:schemeClr val="tx2"/>
                </a:solidFill>
                <a:latin typeface="Broadway" pitchFamily="82" charset="0"/>
              </a:rPr>
              <a:t>carnaval</a:t>
            </a:r>
            <a:r>
              <a:rPr lang="en-US" sz="3200" u="sng" dirty="0" smtClean="0">
                <a:solidFill>
                  <a:schemeClr val="tx2"/>
                </a:solidFill>
                <a:latin typeface="Broadway" pitchFamily="82" charset="0"/>
              </a:rPr>
              <a:t> de Québec</a:t>
            </a:r>
            <a:endParaRPr lang="en-US" sz="3200" u="sng" dirty="0">
              <a:solidFill>
                <a:schemeClr val="tx2"/>
              </a:solidFill>
              <a:latin typeface="Broadway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rnaval.qc.ca/boutique/images/products/medium/produit_463_1.jpg"/>
          <p:cNvPicPr>
            <a:picLocks noChangeAspect="1" noChangeArrowheads="1"/>
          </p:cNvPicPr>
          <p:nvPr/>
        </p:nvPicPr>
        <p:blipFill>
          <a:blip r:embed="rId2" cstate="print"/>
          <a:srcRect l="22500" t="7634" r="23067" b="4000"/>
          <a:stretch>
            <a:fillRect/>
          </a:stretch>
        </p:blipFill>
        <p:spPr bwMode="auto">
          <a:xfrm>
            <a:off x="1981200" y="-228600"/>
            <a:ext cx="4599997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algn="ctr"/>
            <a:r>
              <a:rPr lang="en-US" u="sng" dirty="0" smtClean="0"/>
              <a:t>Québec City</a:t>
            </a:r>
            <a:endParaRPr lang="en-US" u="sng" dirty="0"/>
          </a:p>
        </p:txBody>
      </p:sp>
      <p:pic>
        <p:nvPicPr>
          <p:cNvPr id="45062" name="Picture 6" descr="http://novak.ca/quebec/images/QuebecCity8.jpg"/>
          <p:cNvPicPr>
            <a:picLocks noChangeAspect="1" noChangeArrowheads="1"/>
          </p:cNvPicPr>
          <p:nvPr/>
        </p:nvPicPr>
        <p:blipFill>
          <a:blip r:embed="rId2" cstate="print"/>
          <a:srcRect b="10763"/>
          <a:stretch>
            <a:fillRect/>
          </a:stretch>
        </p:blipFill>
        <p:spPr bwMode="auto">
          <a:xfrm>
            <a:off x="5562600" y="3505200"/>
            <a:ext cx="3200400" cy="3200400"/>
          </a:xfrm>
          <a:prstGeom prst="rect">
            <a:avLst/>
          </a:prstGeom>
          <a:noFill/>
        </p:spPr>
      </p:pic>
      <p:pic>
        <p:nvPicPr>
          <p:cNvPr id="45064" name="Picture 8" descr="http://fryeblog.blog.lib.mcmaster.ca/files/2010/07/48hrsQueb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0651"/>
            <a:ext cx="4381500" cy="2860650"/>
          </a:xfrm>
          <a:prstGeom prst="rect">
            <a:avLst/>
          </a:prstGeom>
          <a:noFill/>
        </p:spPr>
      </p:pic>
      <p:pic>
        <p:nvPicPr>
          <p:cNvPr id="45066" name="Picture 10" descr="Ste Anne de Beaupré"/>
          <p:cNvPicPr>
            <a:picLocks noChangeAspect="1" noChangeArrowheads="1"/>
          </p:cNvPicPr>
          <p:nvPr/>
        </p:nvPicPr>
        <p:blipFill>
          <a:blip r:embed="rId4" cstate="print"/>
          <a:srcRect l="7957" t="9615" r="7162"/>
          <a:stretch>
            <a:fillRect/>
          </a:stretch>
        </p:blipFill>
        <p:spPr bwMode="auto">
          <a:xfrm>
            <a:off x="914400" y="121444"/>
            <a:ext cx="2286000" cy="3357562"/>
          </a:xfrm>
          <a:prstGeom prst="rect">
            <a:avLst/>
          </a:prstGeom>
          <a:noFill/>
        </p:spPr>
      </p:pic>
      <p:pic>
        <p:nvPicPr>
          <p:cNvPr id="45068" name="Picture 12" descr="http://www.bonjourquebec.com/fileadmin/Image/decouvrez/lequebec/histoire_patrimoine/tq_001992_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838200"/>
            <a:ext cx="3657600" cy="2365249"/>
          </a:xfrm>
          <a:prstGeom prst="rect">
            <a:avLst/>
          </a:prstGeom>
          <a:noFill/>
        </p:spPr>
      </p:pic>
      <p:pic>
        <p:nvPicPr>
          <p:cNvPr id="45060" name="Picture 4" descr="http://www.travelonly.com/images/destination-guide/n_america/canada/quebeccity_queb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524000"/>
            <a:ext cx="2619375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/>
              <a:t>Bonhomme</a:t>
            </a:r>
            <a:r>
              <a:rPr lang="en-US" u="sng" dirty="0" smtClean="0"/>
              <a:t> and </a:t>
            </a:r>
            <a:r>
              <a:rPr lang="en-US" u="sng" dirty="0" err="1" smtClean="0"/>
              <a:t>Knuks</a:t>
            </a:r>
            <a:endParaRPr lang="en-US" u="sng" dirty="0"/>
          </a:p>
        </p:txBody>
      </p:sp>
      <p:pic>
        <p:nvPicPr>
          <p:cNvPr id="43010" name="Picture 2" descr="bonhomme_glace2-LETTRE"/>
          <p:cNvPicPr>
            <a:picLocks noChangeAspect="1" noChangeArrowheads="1"/>
          </p:cNvPicPr>
          <p:nvPr/>
        </p:nvPicPr>
        <p:blipFill>
          <a:blip r:embed="rId2" cstate="print"/>
          <a:srcRect l="19282"/>
          <a:stretch>
            <a:fillRect/>
          </a:stretch>
        </p:blipFill>
        <p:spPr bwMode="auto">
          <a:xfrm>
            <a:off x="577949" y="2057400"/>
            <a:ext cx="3917852" cy="3402323"/>
          </a:xfrm>
          <a:prstGeom prst="rect">
            <a:avLst/>
          </a:prstGeom>
          <a:noFill/>
        </p:spPr>
      </p:pic>
      <p:pic>
        <p:nvPicPr>
          <p:cNvPr id="43012" name="Picture 4" descr="Knu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Arrow Sash and Trumpet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8916" name="Picture 4" descr="http://www.carnaval.qc.ca/boutique/images/products/medium/_MG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2171700" cy="2171700"/>
          </a:xfrm>
          <a:prstGeom prst="rect">
            <a:avLst/>
          </a:prstGeom>
          <a:noFill/>
        </p:spPr>
      </p:pic>
      <p:pic>
        <p:nvPicPr>
          <p:cNvPr id="38918" name="Picture 6" descr="http://3.bp.blogspot.com/_H4pP57iU7wY/S00kg-rIbOI/AAAAAAAABt4/tqKbV0Hievw/s400/bonhomme_glace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24200"/>
            <a:ext cx="3810000" cy="3400426"/>
          </a:xfrm>
          <a:prstGeom prst="rect">
            <a:avLst/>
          </a:prstGeom>
          <a:noFill/>
        </p:spPr>
      </p:pic>
      <p:pic>
        <p:nvPicPr>
          <p:cNvPr id="38920" name="Picture 8" descr="Trompette_Carnaval"/>
          <p:cNvPicPr>
            <a:picLocks noChangeAspect="1" noChangeArrowheads="1"/>
          </p:cNvPicPr>
          <p:nvPr/>
        </p:nvPicPr>
        <p:blipFill>
          <a:blip r:embed="rId4" cstate="print"/>
          <a:srcRect t="11679" b="6569"/>
          <a:stretch>
            <a:fillRect/>
          </a:stretch>
        </p:blipFill>
        <p:spPr bwMode="auto">
          <a:xfrm>
            <a:off x="1981200" y="1676400"/>
            <a:ext cx="5991225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algn="ctr"/>
            <a:r>
              <a:rPr lang="en-US" u="sng" dirty="0" smtClean="0"/>
              <a:t>Ice Palaces</a:t>
            </a:r>
            <a:endParaRPr lang="en-US" u="sng" dirty="0"/>
          </a:p>
        </p:txBody>
      </p:sp>
      <p:pic>
        <p:nvPicPr>
          <p:cNvPr id="39938" name="Picture 2" descr="Palais du Bonhomme Carna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286125" cy="2286001"/>
          </a:xfrm>
          <a:prstGeom prst="rect">
            <a:avLst/>
          </a:prstGeom>
          <a:noFill/>
        </p:spPr>
      </p:pic>
      <p:pic>
        <p:nvPicPr>
          <p:cNvPr id="39940" name="Picture 4" descr="Palais du Bonhomme Carna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3286125" cy="2286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3352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1962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1973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2006</a:t>
            </a:r>
            <a:endParaRPr lang="en-US" sz="3600" dirty="0"/>
          </a:p>
        </p:txBody>
      </p:sp>
      <p:pic>
        <p:nvPicPr>
          <p:cNvPr id="39946" name="Picture 10" descr="Palais du Bonhomme Carna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66800"/>
            <a:ext cx="3286125" cy="2286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3276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1986</a:t>
            </a:r>
            <a:endParaRPr lang="en-US" sz="3600" dirty="0"/>
          </a:p>
        </p:txBody>
      </p:sp>
      <p:pic>
        <p:nvPicPr>
          <p:cNvPr id="39948" name="Picture 12" descr="Palais du Bonhomme Carnav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3286125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Snow Sculptures</a:t>
            </a:r>
            <a:endParaRPr lang="en-US" u="sng" dirty="0"/>
          </a:p>
        </p:txBody>
      </p:sp>
      <p:pic>
        <p:nvPicPr>
          <p:cNvPr id="40962" name="Picture 2" descr="International de sculpture sur nei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118104" cy="2514600"/>
          </a:xfrm>
          <a:prstGeom prst="rect">
            <a:avLst/>
          </a:prstGeom>
          <a:noFill/>
        </p:spPr>
      </p:pic>
      <p:pic>
        <p:nvPicPr>
          <p:cNvPr id="40964" name="Picture 4" descr="International de sculpture sur nei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3200400" cy="2580968"/>
          </a:xfrm>
          <a:prstGeom prst="rect">
            <a:avLst/>
          </a:prstGeom>
          <a:noFill/>
        </p:spPr>
      </p:pic>
      <p:pic>
        <p:nvPicPr>
          <p:cNvPr id="40968" name="Picture 8" descr="http://www.easytourchina.com/harbin/images/Snow%20Sculpture%20at%20Harbin%20Ice%20And%20Snow%20Festiv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91000"/>
            <a:ext cx="3276600" cy="2458932"/>
          </a:xfrm>
          <a:prstGeom prst="rect">
            <a:avLst/>
          </a:prstGeom>
          <a:noFill/>
        </p:spPr>
      </p:pic>
      <p:pic>
        <p:nvPicPr>
          <p:cNvPr id="40972" name="Picture 12" descr="http://farm3.static.flickr.com/2530/3917658196_008753b2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95400"/>
            <a:ext cx="3425825" cy="2569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Canoe Race</a:t>
            </a:r>
            <a:endParaRPr lang="en-US" u="sng" dirty="0"/>
          </a:p>
        </p:txBody>
      </p:sp>
      <p:pic>
        <p:nvPicPr>
          <p:cNvPr id="44034" name="Picture 2" descr="can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673929" cy="2571750"/>
          </a:xfrm>
          <a:prstGeom prst="rect">
            <a:avLst/>
          </a:prstGeom>
          <a:noFill/>
        </p:spPr>
      </p:pic>
      <p:pic>
        <p:nvPicPr>
          <p:cNvPr id="44040" name="Picture 8" descr="http://farm4.static.flickr.com/3486/4069830160_c62eaace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4762500" cy="3171826"/>
          </a:xfrm>
          <a:prstGeom prst="rect">
            <a:avLst/>
          </a:prstGeom>
          <a:noFill/>
        </p:spPr>
      </p:pic>
      <p:pic>
        <p:nvPicPr>
          <p:cNvPr id="44036" name="Picture 4" descr="http://wwwdelivery.superstock.com/WI/223/1848/PreviewComp/SuperStock_1848-125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33375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t3.gstatic.com/images?q=tbn:ANd9GcTcHWFNDgW2oIP1AsDhKpoGiR_4qihMMWPvVA06lRr1KHy0je2gAw&amp;t=1"/>
          <p:cNvPicPr>
            <a:picLocks noChangeAspect="1" noChangeArrowheads="1"/>
          </p:cNvPicPr>
          <p:nvPr/>
        </p:nvPicPr>
        <p:blipFill>
          <a:blip r:embed="rId2" cstate="print"/>
          <a:srcRect l="18092"/>
          <a:stretch>
            <a:fillRect/>
          </a:stretch>
        </p:blipFill>
        <p:spPr bwMode="auto">
          <a:xfrm>
            <a:off x="533400" y="4038600"/>
            <a:ext cx="2922329" cy="2581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Night Parade</a:t>
            </a:r>
            <a:endParaRPr lang="en-US" u="sng" dirty="0"/>
          </a:p>
        </p:txBody>
      </p:sp>
      <p:pic>
        <p:nvPicPr>
          <p:cNvPr id="41986" name="Picture 2" descr="http://c.photoshelter.com/img-get/I0000vJlLPNeirQ4/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324233" cy="2819400"/>
          </a:xfrm>
          <a:prstGeom prst="rect">
            <a:avLst/>
          </a:prstGeom>
          <a:noFill/>
        </p:spPr>
      </p:pic>
      <p:pic>
        <p:nvPicPr>
          <p:cNvPr id="41996" name="Picture 12" descr="defil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3997644" cy="2667000"/>
          </a:xfrm>
          <a:prstGeom prst="rect">
            <a:avLst/>
          </a:prstGeom>
          <a:noFill/>
        </p:spPr>
      </p:pic>
      <p:pic>
        <p:nvPicPr>
          <p:cNvPr id="41990" name="Picture 6" descr="http://www.francisvachon.com/blog/wp-content/uploads/2009/02/bonhomme-carnaval-02.jpg"/>
          <p:cNvPicPr>
            <a:picLocks noChangeAspect="1" noChangeArrowheads="1"/>
          </p:cNvPicPr>
          <p:nvPr/>
        </p:nvPicPr>
        <p:blipFill>
          <a:blip r:embed="rId5" cstate="print"/>
          <a:srcRect l="11803" r="1639" b="16363"/>
          <a:stretch>
            <a:fillRect/>
          </a:stretch>
        </p:blipFill>
        <p:spPr bwMode="auto">
          <a:xfrm>
            <a:off x="4495800" y="3810000"/>
            <a:ext cx="4114800" cy="2867892"/>
          </a:xfrm>
          <a:prstGeom prst="rect">
            <a:avLst/>
          </a:prstGeom>
          <a:noFill/>
        </p:spPr>
      </p:pic>
      <p:pic>
        <p:nvPicPr>
          <p:cNvPr id="41992" name="Picture 8" descr="http://c.photoshelter.com/img-get/I0000qsx10gvsIcw/s/650/650/Parade-Carnaval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581400"/>
            <a:ext cx="267192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Knuks"/>
          <p:cNvPicPr>
            <a:picLocks noChangeAspect="1" noChangeArrowheads="1"/>
          </p:cNvPicPr>
          <p:nvPr/>
        </p:nvPicPr>
        <p:blipFill>
          <a:blip r:embed="rId2" cstate="print"/>
          <a:srcRect r="8000"/>
          <a:stretch>
            <a:fillRect/>
          </a:stretch>
        </p:blipFill>
        <p:spPr bwMode="auto">
          <a:xfrm>
            <a:off x="5638800" y="-228600"/>
            <a:ext cx="3505200" cy="3505200"/>
          </a:xfrm>
          <a:prstGeom prst="rect">
            <a:avLst/>
          </a:prstGeom>
          <a:noFill/>
        </p:spPr>
      </p:pic>
      <p:pic>
        <p:nvPicPr>
          <p:cNvPr id="10" name="Picture 8" descr="Trompette_Carnaval"/>
          <p:cNvPicPr>
            <a:picLocks noChangeAspect="1" noChangeArrowheads="1"/>
          </p:cNvPicPr>
          <p:nvPr/>
        </p:nvPicPr>
        <p:blipFill>
          <a:blip r:embed="rId3" cstate="print"/>
          <a:srcRect t="11679" b="6569"/>
          <a:stretch>
            <a:fillRect/>
          </a:stretch>
        </p:blipFill>
        <p:spPr bwMode="auto">
          <a:xfrm>
            <a:off x="0" y="0"/>
            <a:ext cx="5991225" cy="1066800"/>
          </a:xfrm>
          <a:prstGeom prst="rect">
            <a:avLst/>
          </a:prstGeom>
          <a:noFill/>
        </p:spPr>
      </p:pic>
      <p:pic>
        <p:nvPicPr>
          <p:cNvPr id="11" name="Picture 4" descr="http://www.carnaval.qc.ca/boutique/images/products/medium/_MG_1392.jpg"/>
          <p:cNvPicPr>
            <a:picLocks noChangeAspect="1" noChangeArrowheads="1"/>
          </p:cNvPicPr>
          <p:nvPr/>
        </p:nvPicPr>
        <p:blipFill>
          <a:blip r:embed="rId4" cstate="print"/>
          <a:srcRect l="17721" r="21519"/>
          <a:stretch>
            <a:fillRect/>
          </a:stretch>
        </p:blipFill>
        <p:spPr bwMode="auto">
          <a:xfrm>
            <a:off x="152400" y="990600"/>
            <a:ext cx="1828800" cy="3009900"/>
          </a:xfrm>
          <a:prstGeom prst="rect">
            <a:avLst/>
          </a:prstGeom>
          <a:noFill/>
        </p:spPr>
      </p:pic>
      <p:pic>
        <p:nvPicPr>
          <p:cNvPr id="12" name="Picture 10" descr="Palais du Bonhomme Carnaval"/>
          <p:cNvPicPr>
            <a:picLocks noChangeAspect="1" noChangeArrowheads="1"/>
          </p:cNvPicPr>
          <p:nvPr/>
        </p:nvPicPr>
        <p:blipFill>
          <a:blip r:embed="rId5" cstate="print"/>
          <a:srcRect l="30534"/>
          <a:stretch>
            <a:fillRect/>
          </a:stretch>
        </p:blipFill>
        <p:spPr bwMode="auto">
          <a:xfrm>
            <a:off x="2133600" y="914400"/>
            <a:ext cx="3048651" cy="3052995"/>
          </a:xfrm>
          <a:prstGeom prst="rect">
            <a:avLst/>
          </a:prstGeom>
          <a:noFill/>
        </p:spPr>
      </p:pic>
      <p:pic>
        <p:nvPicPr>
          <p:cNvPr id="7" name="Picture 2" descr="http://c.photoshelter.com/img-get/I0000vJlLPNeirQ4/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8600"/>
            <a:ext cx="4324233" cy="2819400"/>
          </a:xfrm>
          <a:prstGeom prst="rect">
            <a:avLst/>
          </a:prstGeom>
          <a:noFill/>
        </p:spPr>
      </p:pic>
      <p:pic>
        <p:nvPicPr>
          <p:cNvPr id="5" name="Picture 4" descr="http://wwwdelivery.superstock.com/WI/223/1848/PreviewComp/SuperStock_1848-125419.jpg"/>
          <p:cNvPicPr>
            <a:picLocks noChangeAspect="1" noChangeArrowheads="1"/>
          </p:cNvPicPr>
          <p:nvPr/>
        </p:nvPicPr>
        <p:blipFill>
          <a:blip r:embed="rId7" cstate="print"/>
          <a:srcRect t="30769" r="-571"/>
          <a:stretch>
            <a:fillRect/>
          </a:stretch>
        </p:blipFill>
        <p:spPr bwMode="auto">
          <a:xfrm>
            <a:off x="2743200" y="5314950"/>
            <a:ext cx="3352800" cy="1543050"/>
          </a:xfrm>
          <a:prstGeom prst="rect">
            <a:avLst/>
          </a:prstGeom>
          <a:noFill/>
        </p:spPr>
      </p:pic>
      <p:pic>
        <p:nvPicPr>
          <p:cNvPr id="8" name="Picture 2" descr="International de sculpture sur nei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3456" y="3733800"/>
            <a:ext cx="3590544" cy="3124200"/>
          </a:xfrm>
          <a:prstGeom prst="rect">
            <a:avLst/>
          </a:prstGeom>
          <a:noFill/>
        </p:spPr>
      </p:pic>
      <p:pic>
        <p:nvPicPr>
          <p:cNvPr id="4" name="Picture 2" descr="bonhomme_glace2-LETTRE"/>
          <p:cNvPicPr>
            <a:picLocks noChangeAspect="1" noChangeArrowheads="1"/>
          </p:cNvPicPr>
          <p:nvPr/>
        </p:nvPicPr>
        <p:blipFill>
          <a:blip r:embed="rId9" cstate="print"/>
          <a:srcRect l="35633" t="12489" r="12559"/>
          <a:stretch>
            <a:fillRect/>
          </a:stretch>
        </p:blipFill>
        <p:spPr bwMode="auto">
          <a:xfrm>
            <a:off x="4343400" y="2362200"/>
            <a:ext cx="2294262" cy="271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148</TotalTime>
  <Words>25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Slide 1</vt:lpstr>
      <vt:lpstr>Québec City</vt:lpstr>
      <vt:lpstr>Bonhomme and Knuks</vt:lpstr>
      <vt:lpstr>Arrow Sash and Trumpet</vt:lpstr>
      <vt:lpstr>Ice Palaces</vt:lpstr>
      <vt:lpstr>Snow Sculptures</vt:lpstr>
      <vt:lpstr>Canoe Race</vt:lpstr>
      <vt:lpstr>Night Parade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2011-02-03T03:53:28Z</dcterms:created>
  <dcterms:modified xsi:type="dcterms:W3CDTF">2012-02-09T03:27:00Z</dcterms:modified>
</cp:coreProperties>
</file>